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861" r:id="rId2"/>
    <p:sldId id="1337" r:id="rId3"/>
    <p:sldId id="1338" r:id="rId4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FF66"/>
    <a:srgbClr val="FF40FF"/>
    <a:srgbClr val="FF965E"/>
    <a:srgbClr val="78E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86" autoAdjust="0"/>
    <p:restoredTop sz="88452" autoAdjust="0"/>
  </p:normalViewPr>
  <p:slideViewPr>
    <p:cSldViewPr>
      <p:cViewPr varScale="1">
        <p:scale>
          <a:sx n="230" d="100"/>
          <a:sy n="230" d="100"/>
        </p:scale>
        <p:origin x="952" y="19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8/26/23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397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362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Luke  9:18-22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5390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0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18 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Now it happened that as he was praying alone, the disciples were with him.  And he asked them, “Who do the crowds say that I am?”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they answered, “John the Baptist.  But others say, Elijah, and others, that one of the prophets of old has risen.”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Then he said to them, “But who do you say that I am?”  And Peter answered, “The Christ of God.” 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152400">
              <a:lnSpc>
                <a:spcPct val="110000"/>
              </a:lnSpc>
              <a:spcAft>
                <a:spcPts val="1000"/>
              </a:spcAft>
            </a:pP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strictly charged and commanded them to tell this to no one,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saying, “The Son of Man must suffer many things and be rejected by the elders and chief priests and scribes, and be killed, and on the third day be raised.”</a:t>
            </a:r>
            <a:r>
              <a:rPr lang="en-AU" sz="2800" dirty="0">
                <a:effectLst/>
              </a:rPr>
              <a:t>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476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F0910813-6890-FE38-51F6-B7796EBC90EB}"/>
              </a:ext>
            </a:extLst>
          </p:cNvPr>
          <p:cNvSpPr txBox="1"/>
          <p:nvPr/>
        </p:nvSpPr>
        <p:spPr>
          <a:xfrm>
            <a:off x="2658177" y="49188"/>
            <a:ext cx="3827644" cy="400110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4763" indent="-4763"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do you say that Jesus is????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A8B88A-773A-A7A3-FBB7-A07AB3A495D7}"/>
              </a:ext>
            </a:extLst>
          </p:cNvPr>
          <p:cNvSpPr txBox="1"/>
          <p:nvPr/>
        </p:nvSpPr>
        <p:spPr>
          <a:xfrm>
            <a:off x="36005" y="419199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Kingdom of God turns everything upside-down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C312B9-64A8-7804-D964-0B9C3CD04EB2}"/>
              </a:ext>
            </a:extLst>
          </p:cNvPr>
          <p:cNvSpPr txBox="1"/>
          <p:nvPr/>
        </p:nvSpPr>
        <p:spPr>
          <a:xfrm>
            <a:off x="0" y="674790"/>
            <a:ext cx="912714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Kingdom living – Living as Disciples of Jesus in a world that despises Him and His Kingdom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ECB7A1-662C-94BB-4F05-134C7F121276}"/>
              </a:ext>
            </a:extLst>
          </p:cNvPr>
          <p:cNvSpPr txBox="1"/>
          <p:nvPr/>
        </p:nvSpPr>
        <p:spPr>
          <a:xfrm>
            <a:off x="0" y="951917"/>
            <a:ext cx="888575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Crowd’s thoughts of Jesus: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492119-9EEA-42B1-1E18-2B25141A43B3}"/>
              </a:ext>
            </a:extLst>
          </p:cNvPr>
          <p:cNvSpPr txBox="1"/>
          <p:nvPr/>
        </p:nvSpPr>
        <p:spPr>
          <a:xfrm>
            <a:off x="3059832" y="976262"/>
            <a:ext cx="505601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John the Baptist  /  Elijah  /  another old prophet...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303B30-ACF3-1936-B06A-24C4B117F1DF}"/>
              </a:ext>
            </a:extLst>
          </p:cNvPr>
          <p:cNvSpPr txBox="1"/>
          <p:nvPr/>
        </p:nvSpPr>
        <p:spPr>
          <a:xfrm>
            <a:off x="683568" y="1878312"/>
            <a:ext cx="5088822" cy="707886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4763" indent="-4763"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most important decision we’ll ever make:</a:t>
            </a:r>
          </a:p>
          <a:p>
            <a:pPr marL="4763" indent="-4763"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do I say Jesus is????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0289B5-34FB-097C-BC40-11FD2630B579}"/>
              </a:ext>
            </a:extLst>
          </p:cNvPr>
          <p:cNvSpPr txBox="1"/>
          <p:nvPr/>
        </p:nvSpPr>
        <p:spPr>
          <a:xfrm>
            <a:off x="70844" y="2657445"/>
            <a:ext cx="912714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Christ  =  Messiah –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anointed one –</a:t>
            </a:r>
            <a:r>
              <a:rPr lang="en-AU" sz="17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deliverer of God’s people who brings peace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A032CF-299E-490C-F8F2-C5473D9B0589}"/>
              </a:ext>
            </a:extLst>
          </p:cNvPr>
          <p:cNvSpPr txBox="1"/>
          <p:nvPr/>
        </p:nvSpPr>
        <p:spPr>
          <a:xfrm>
            <a:off x="323528" y="3004532"/>
            <a:ext cx="763284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Jewish nationalistic expectations of Messiah – a God-sent military leader.</a:t>
            </a:r>
            <a:b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God’s chosen one to give victory over Rome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8352E3-7AD4-C25A-D637-41CBA20D2DCC}"/>
              </a:ext>
            </a:extLst>
          </p:cNvPr>
          <p:cNvSpPr txBox="1"/>
          <p:nvPr/>
        </p:nvSpPr>
        <p:spPr>
          <a:xfrm>
            <a:off x="1403648" y="1269614"/>
            <a:ext cx="802378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Recognised the prophetic aspect of Jesus’ ministry (Preacher / Announcing the Kingdom of God / Proclaiming  repentance for the forgiveness of sins)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2F5DD78-301A-2F97-3D83-E4FD4B604501}"/>
              </a:ext>
            </a:extLst>
          </p:cNvPr>
          <p:cNvSpPr txBox="1"/>
          <p:nvPr/>
        </p:nvSpPr>
        <p:spPr>
          <a:xfrm>
            <a:off x="0" y="3689575"/>
            <a:ext cx="888575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unexpected Messiah  ––  The Suffering Servant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0C4489-A324-012E-B91F-B20BE668B564}"/>
              </a:ext>
            </a:extLst>
          </p:cNvPr>
          <p:cNvSpPr txBox="1"/>
          <p:nvPr/>
        </p:nvSpPr>
        <p:spPr>
          <a:xfrm>
            <a:off x="317986" y="4029768"/>
            <a:ext cx="850248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suffering of Jesus, was a compelling, divine necessity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 the cross, Jesus became an atoning sacrifice.  God delivered His people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BE99BC9-8C58-D458-2E7F-A5E7E9C0FAF1}"/>
              </a:ext>
            </a:extLst>
          </p:cNvPr>
          <p:cNvSpPr txBox="1"/>
          <p:nvPr/>
        </p:nvSpPr>
        <p:spPr>
          <a:xfrm>
            <a:off x="899877" y="4628284"/>
            <a:ext cx="251999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Delivered from sin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Peace with God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D5401EE-E2B1-24C6-5A2A-462443D447B9}"/>
              </a:ext>
            </a:extLst>
          </p:cNvPr>
          <p:cNvSpPr txBox="1"/>
          <p:nvPr/>
        </p:nvSpPr>
        <p:spPr>
          <a:xfrm>
            <a:off x="3275856" y="4628284"/>
            <a:ext cx="574809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Saved from death and judgment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will reign in His glorious Kingdom for Eternity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F9847-A7F2-0A9E-677E-730337CDEC85}"/>
              </a:ext>
            </a:extLst>
          </p:cNvPr>
          <p:cNvSpPr txBox="1"/>
          <p:nvPr/>
        </p:nvSpPr>
        <p:spPr>
          <a:xfrm>
            <a:off x="240992" y="5296480"/>
            <a:ext cx="888575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world rejects Christ Jesus, will you stand and testify that Jesus is the Christ of God?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93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uiExpand="1" build="p"/>
      <p:bldP spid="2" grpId="0"/>
      <p:bldP spid="3" grpId="0" build="p"/>
      <p:bldP spid="4" grpId="0" animBg="1"/>
      <p:bldP spid="6" grpId="0"/>
      <p:bldP spid="7" grpId="0" uiExpand="1" build="p"/>
      <p:bldP spid="9" grpId="0" build="p"/>
      <p:bldP spid="10" grpId="0"/>
      <p:bldP spid="11" grpId="0" uiExpand="1" build="p"/>
      <p:bldP spid="12" grpId="0" uiExpand="1"/>
      <p:bldP spid="13" grpId="0" uiExpand="1"/>
      <p:bldP spid="1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168793</TotalTime>
  <Words>348</Words>
  <Application>Microsoft Macintosh PowerPoint</Application>
  <PresentationFormat>On-screen Show (16:10)</PresentationFormat>
  <Paragraphs>31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2552</cp:revision>
  <cp:lastPrinted>2023-08-26T05:45:41Z</cp:lastPrinted>
  <dcterms:created xsi:type="dcterms:W3CDTF">2016-11-04T06:28:01Z</dcterms:created>
  <dcterms:modified xsi:type="dcterms:W3CDTF">2023-08-26T05:47:45Z</dcterms:modified>
</cp:coreProperties>
</file>